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87" r:id="rId17"/>
    <p:sldId id="267" r:id="rId18"/>
    <p:sldId id="277" r:id="rId19"/>
    <p:sldId id="278" r:id="rId20"/>
    <p:sldId id="279" r:id="rId21"/>
    <p:sldId id="271" r:id="rId22"/>
    <p:sldId id="275" r:id="rId23"/>
    <p:sldId id="276" r:id="rId24"/>
    <p:sldId id="283" r:id="rId25"/>
    <p:sldId id="284" r:id="rId26"/>
    <p:sldId id="285" r:id="rId27"/>
    <p:sldId id="286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tag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xamarin.com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hyperlink" Target="https://developer.xamarin.com/samples/xamarin-forms/SkiaSharpForms/SkiaSharpFormsDemo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hyperlink" Target="https://github.com/UdaraAlwis/SkiaSharpAtomStructur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XFSkiaSharpDemo" TargetMode="External"/><Relationship Id="rId5" Type="http://schemas.microsoft.com/office/2007/relationships/hdphoto" Target="../media/hdphoto2.wdp"/><Relationship Id="rId10" Type="http://schemas.openxmlformats.org/officeDocument/2006/relationships/hyperlink" Target="https://github.com/UdaraAlwis/SkiaSharp-Playground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github.com/UdaraAlwi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SkiaSharp-Playground" TargetMode="External"/><Relationship Id="rId5" Type="http://schemas.microsoft.com/office/2007/relationships/hdphoto" Target="../media/hdphoto2.wdp"/><Relationship Id="rId10" Type="http://schemas.openxmlformats.org/officeDocument/2006/relationships/image" Target="../media/image26.gif"/><Relationship Id="rId4" Type="http://schemas.openxmlformats.org/officeDocument/2006/relationships/image" Target="../media/image18.png"/><Relationship Id="rId9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30.gif"/><Relationship Id="rId4" Type="http://schemas.openxmlformats.org/officeDocument/2006/relationships/image" Target="../media/image18.png"/><Relationship Id="rId9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Beginners intro to 2D Shapes with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theconfuzedsourcecode.wordpress.com/tag/skiasharp/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pic>
        <p:nvPicPr>
          <p:cNvPr id="1026" name="Picture 2" descr="https://theconfuzedsourcecode.files.wordpress.com/2017/08/basic-2d-drawings.png?w=604&amp;h=270&amp;crop=1">
            <a:extLst>
              <a:ext uri="{FF2B5EF4-FFF2-40B4-BE49-F238E27FC236}">
                <a16:creationId xmlns:a16="http://schemas.microsoft.com/office/drawing/2014/main" id="{CC01026E-AD64-4894-AD87-06C33310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17" y="3237780"/>
            <a:ext cx="6723068" cy="300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official docs: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developer.xamarin.com/skiasharp/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official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https://theconfuzedsourcecode.wordpress.com</a:t>
            </a: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Or my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repo: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https://github.com/UdaraAlwis/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SkiaSharp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-Playground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XFSkiaSharpDemo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SkiaSharpAtomStructure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A53CF5-3343-40DC-A5BC-038D10CB3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91" y="1664077"/>
            <a:ext cx="2705039" cy="43251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1CCF-D4AE-46E6-A142-B9D426E01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40" y="1664077"/>
            <a:ext cx="2705039" cy="4325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EA97E3-313A-4323-A0DA-875C54586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57" y="1664076"/>
            <a:ext cx="2705038" cy="43251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0923F1-DCAA-404E-8F22-D1EB75DBA8FC}"/>
              </a:ext>
            </a:extLst>
          </p:cNvPr>
          <p:cNvSpPr/>
          <p:nvPr/>
        </p:nvSpPr>
        <p:spPr>
          <a:xfrm>
            <a:off x="840218" y="6175251"/>
            <a:ext cx="10254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https://github.com/UdaraAlwis/SkiaSharp-Playground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BB8A7D-1ECA-4ECC-86B8-B677FC7F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" y="1664076"/>
            <a:ext cx="2653279" cy="38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A166C-B24A-497C-84F4-6B8F22E8D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76" y="1624373"/>
            <a:ext cx="3225575" cy="46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3647F-B8A4-442F-9069-71CA8F88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06" y="1624374"/>
            <a:ext cx="3236838" cy="463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B398F-1469-4213-874C-F599253E7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" y="1624373"/>
            <a:ext cx="3225575" cy="46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E16E-5EDB-41B9-9198-A7EBB3DE8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8" y="1501249"/>
            <a:ext cx="3017758" cy="485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0228D-2F85-4753-A694-4D0934C60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3" y="1501249"/>
            <a:ext cx="2941868" cy="4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Xamarin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60183-2B1F-498D-93E2-C5191F20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024" y="695530"/>
            <a:ext cx="2672712" cy="66475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ED74868-78F2-4BDE-AB1E-211E814B6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5" y="5399528"/>
            <a:ext cx="3010131" cy="1045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F1922-040C-437F-B3DE-4F59D9097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38" y="5483324"/>
            <a:ext cx="2694207" cy="877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DCC3D-E9F2-4BE1-8C5A-2FC64541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364" y="5643596"/>
            <a:ext cx="2587341" cy="5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839</Words>
  <Application>Microsoft Office PowerPoint</Application>
  <PresentationFormat>Widescreen</PresentationFormat>
  <Paragraphs>168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Udara’s SkiaSharp Adventures…</vt:lpstr>
      <vt:lpstr>Udara’s SkiaSharp Adventures…</vt:lpstr>
      <vt:lpstr>Udara’s SkiaSharp Adventures…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210</cp:revision>
  <dcterms:created xsi:type="dcterms:W3CDTF">2017-07-18T05:46:57Z</dcterms:created>
  <dcterms:modified xsi:type="dcterms:W3CDTF">2017-09-22T05:50:14Z</dcterms:modified>
</cp:coreProperties>
</file>